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6"/>
  </p:notesMasterIdLst>
  <p:sldIdLst>
    <p:sldId id="275" r:id="rId2"/>
    <p:sldId id="276" r:id="rId3"/>
    <p:sldId id="278" r:id="rId4"/>
    <p:sldId id="279" r:id="rId5"/>
    <p:sldId id="280" r:id="rId6"/>
    <p:sldId id="330" r:id="rId7"/>
    <p:sldId id="281" r:id="rId8"/>
    <p:sldId id="282" r:id="rId9"/>
    <p:sldId id="365" r:id="rId10"/>
    <p:sldId id="332" r:id="rId11"/>
    <p:sldId id="364" r:id="rId12"/>
    <p:sldId id="313"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05" r:id="rId29"/>
    <p:sldId id="306" r:id="rId30"/>
    <p:sldId id="307" r:id="rId31"/>
    <p:sldId id="309" r:id="rId32"/>
    <p:sldId id="310" r:id="rId33"/>
    <p:sldId id="311" r:id="rId34"/>
    <p:sldId id="285" r:id="rId35"/>
    <p:sldId id="342" r:id="rId36"/>
    <p:sldId id="317" r:id="rId37"/>
    <p:sldId id="319" r:id="rId38"/>
    <p:sldId id="359" r:id="rId39"/>
    <p:sldId id="318" r:id="rId40"/>
    <p:sldId id="320" r:id="rId41"/>
    <p:sldId id="321" r:id="rId42"/>
    <p:sldId id="322" r:id="rId43"/>
    <p:sldId id="324" r:id="rId44"/>
    <p:sldId id="286" r:id="rId45"/>
    <p:sldId id="355" r:id="rId46"/>
    <p:sldId id="356" r:id="rId47"/>
    <p:sldId id="353" r:id="rId48"/>
    <p:sldId id="357" r:id="rId49"/>
    <p:sldId id="344" r:id="rId50"/>
    <p:sldId id="327" r:id="rId51"/>
    <p:sldId id="343" r:id="rId52"/>
    <p:sldId id="345" r:id="rId53"/>
    <p:sldId id="347" r:id="rId54"/>
    <p:sldId id="348" r:id="rId55"/>
    <p:sldId id="360" r:id="rId56"/>
    <p:sldId id="287" r:id="rId57"/>
    <p:sldId id="340" r:id="rId58"/>
    <p:sldId id="316" r:id="rId59"/>
    <p:sldId id="341" r:id="rId60"/>
    <p:sldId id="288" r:id="rId61"/>
    <p:sldId id="361" r:id="rId62"/>
    <p:sldId id="362" r:id="rId63"/>
    <p:sldId id="289" r:id="rId64"/>
    <p:sldId id="363"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65"/>
            <p14:sldId id="332"/>
            <p14:sldId id="364"/>
            <p14:sldId id="313"/>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065" autoAdjust="0"/>
    <p:restoredTop sz="86401"/>
  </p:normalViewPr>
  <p:slideViewPr>
    <p:cSldViewPr snapToGrid="0" snapToObjects="1" showGuides="1">
      <p:cViewPr varScale="1">
        <p:scale>
          <a:sx n="145" d="100"/>
          <a:sy n="145" d="100"/>
        </p:scale>
        <p:origin x="48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in a timely fashion.</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5.emf"/><Relationship Id="rId7"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80.png"/><Relationship Id="rId9"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9.png"/><Relationship Id="rId7"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tiff"/><Relationship Id="rId7"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72.png"/><Relationship Id="rId7"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tiff"/><Relationship Id="rId4" Type="http://schemas.openxmlformats.org/officeDocument/2006/relationships/image" Target="../media/image67.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21281"/>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dirty="0"/>
              <a:t>Large-scale learning</a:t>
            </a:r>
          </a:p>
          <a:p>
            <a:pPr lvl="1"/>
            <a:r>
              <a:rPr lang="en-US" dirty="0"/>
              <a:t>Memory capacity</a:t>
            </a:r>
          </a:p>
          <a:p>
            <a:pPr lvl="1"/>
            <a:r>
              <a:rPr lang="en-US" dirty="0"/>
              <a:t>Computational time</a:t>
            </a:r>
          </a:p>
          <a:p>
            <a:pPr lvl="1"/>
            <a:endParaRPr lang="en-US" dirty="0"/>
          </a:p>
          <a:p>
            <a:r>
              <a:rPr lang="en-US" dirty="0"/>
              <a:t>Extension to diverse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MIRSVM – Results show the better performance </a:t>
            </a:r>
            <a:r>
              <a:rPr lang="en-US" sz="1800"/>
              <a:t>of MIRSVM, </a:t>
            </a:r>
            <a:r>
              <a:rPr lang="en-US" sz="1800" dirty="0"/>
              <a:t>overall</a:t>
            </a:r>
          </a:p>
          <a:p>
            <a:pPr lvl="1"/>
            <a:r>
              <a:rPr lang="en-US" sz="1600" dirty="0"/>
              <a:t>Outperformed MISVM</a:t>
            </a:r>
          </a:p>
          <a:p>
            <a:pPr lvl="2"/>
            <a:r>
              <a:rPr lang="en-US" sz="1400" dirty="0"/>
              <a:t>Remedied class imbalance</a:t>
            </a:r>
          </a:p>
          <a:p>
            <a:pPr lvl="2"/>
            <a:r>
              <a:rPr lang="en-US" sz="1400" dirty="0"/>
              <a:t>Resulting in improved performance</a:t>
            </a:r>
          </a:p>
          <a:p>
            <a:r>
              <a:rPr lang="en-US" sz="1800" dirty="0"/>
              <a:t>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35</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Similar to the perceptron algorithm but non-linear</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2927" y="3284930"/>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928549510"/>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928549510"/>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43</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54</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64</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r>
              <a:rPr lang="en-US" b="1" dirty="0"/>
              <a:t>Multi-Target</a:t>
            </a:r>
            <a:r>
              <a:rPr lang="en-US" dirty="0"/>
              <a:t> support vector regressors using maximum correlation chains</a:t>
            </a:r>
          </a:p>
          <a:p>
            <a:endParaRPr lang="en-US" dirty="0"/>
          </a:p>
          <a:p>
            <a:r>
              <a:rPr lang="en-US" b="1" dirty="0"/>
              <a:t>Multi-Instance</a:t>
            </a:r>
            <a:r>
              <a:rPr lang="en-US" dirty="0"/>
              <a:t> support vector machine bag-level formulation and algorithm</a:t>
            </a:r>
          </a:p>
          <a:p>
            <a:endParaRPr lang="en-US" dirty="0"/>
          </a:p>
          <a:p>
            <a:r>
              <a:rPr lang="en-US" b="1" dirty="0"/>
              <a:t>Online</a:t>
            </a:r>
            <a:r>
              <a:rPr lang="en-US" dirty="0"/>
              <a:t>, i.e. stochastic, support vector machine with novel stopping criterion &amp; update</a:t>
            </a:r>
          </a:p>
          <a:p>
            <a:endParaRPr lang="en-US" dirty="0"/>
          </a:p>
          <a:p>
            <a:r>
              <a:rPr lang="en-US" b="1" dirty="0"/>
              <a:t>Data Stream</a:t>
            </a:r>
            <a:r>
              <a:rPr lang="en-US" dirty="0"/>
              <a:t> support vector machines for batched streams</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119405"/>
            <a:ext cx="7886700" cy="3706350"/>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what is so attractive about it?</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443094035"/>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15255</TotalTime>
  <Words>8311</Words>
  <Application>Microsoft Macintosh PowerPoint</Application>
  <PresentationFormat>On-screen Show (16:9)</PresentationFormat>
  <Paragraphs>1068</Paragraphs>
  <Slides>64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 (SVM)</vt:lpstr>
      <vt:lpstr>NN &amp; SVMs: Form vs. Norm</vt:lpstr>
      <vt:lpstr>Support Vector Machines</vt:lpstr>
      <vt:lpstr>Using Kernels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1194</cp:revision>
  <cp:lastPrinted>2018-04-16T09:12:53Z</cp:lastPrinted>
  <dcterms:created xsi:type="dcterms:W3CDTF">2018-03-13T10:23:44Z</dcterms:created>
  <dcterms:modified xsi:type="dcterms:W3CDTF">2018-09-10T17:09:41Z</dcterms:modified>
</cp:coreProperties>
</file>